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60" r:id="rId7"/>
    <p:sldId id="259" r:id="rId8"/>
  </p:sldIdLst>
  <p:sldSz cx="9144000" cy="6858000" type="screen4x3"/>
  <p:notesSz cx="6858000" cy="9144000"/>
  <p:embeddedFontLst>
    <p:embeddedFont>
      <p:font typeface="AvenirNext LT Pro Bold" panose="020B08040202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seo Sans 500" panose="02000000000000000000" pitchFamily="50" charset="0"/>
      <p:regular r:id="rId15"/>
    </p:embeddedFont>
    <p:embeddedFont>
      <p:font typeface="Open Sans regular" panose="020B0606030504020204" pitchFamily="34" charset="0"/>
      <p:regular r:id="rId1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567376C-BB68-4342-A634-FF73528D516D}">
          <p14:sldIdLst>
            <p14:sldId id="256"/>
            <p14:sldId id="258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787" userDrawn="1">
          <p15:clr>
            <a:srgbClr val="A4A3A4"/>
          </p15:clr>
        </p15:guide>
        <p15:guide id="4" pos="4286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pos="1927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091"/>
    <a:srgbClr val="26A9DE"/>
    <a:srgbClr val="323F42"/>
    <a:srgbClr val="45514F"/>
    <a:srgbClr val="00AAD2"/>
    <a:srgbClr val="00B0DA"/>
    <a:srgbClr val="00BAE6"/>
    <a:srgbClr val="00A6DA"/>
    <a:srgbClr val="00C0DA"/>
    <a:srgbClr val="09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05" autoAdjust="0"/>
  </p:normalViewPr>
  <p:slideViewPr>
    <p:cSldViewPr>
      <p:cViewPr varScale="1">
        <p:scale>
          <a:sx n="63" d="100"/>
          <a:sy n="63" d="100"/>
        </p:scale>
        <p:origin x="48" y="446"/>
      </p:cViewPr>
      <p:guideLst>
        <p:guide orient="horz" pos="1344"/>
        <p:guide pos="2880"/>
        <p:guide pos="3787"/>
        <p:guide pos="4286"/>
        <p:guide orient="horz" pos="2704"/>
        <p:guide pos="1927"/>
        <p:guide pos="249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8999-8172-458D-8A45-505E612B3F8E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A7934-8F24-4527-A811-9CAE63D63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2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5517232"/>
            <a:ext cx="8136904" cy="504056"/>
          </a:xfrm>
          <a:solidFill>
            <a:srgbClr val="26A9DE"/>
          </a:solidFill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  <a:latin typeface="AvenirNext LT Pro Bold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location, country</a:t>
            </a:r>
            <a:endParaRPr lang="nl-NL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5085184"/>
            <a:ext cx="8135938" cy="432048"/>
          </a:xfrm>
          <a:solidFill>
            <a:srgbClr val="26A9DE"/>
          </a:solidFill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  <a:latin typeface="AvenirNext LT Pro Bold" panose="020B0804020202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date</a:t>
            </a:r>
            <a:endParaRPr lang="nl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28D24-2275-44A2-837C-B071F086D555}"/>
              </a:ext>
            </a:extLst>
          </p:cNvPr>
          <p:cNvSpPr/>
          <p:nvPr userDrawn="1"/>
        </p:nvSpPr>
        <p:spPr>
          <a:xfrm>
            <a:off x="2411760" y="476671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A4091"/>
                </a:solidFill>
                <a:latin typeface="AvenirNext LT Pro Bold" panose="020B0804020202020204" pitchFamily="34" charset="0"/>
              </a:rPr>
              <a:t>PAVING</a:t>
            </a:r>
            <a:r>
              <a:rPr lang="en-US" sz="3600" b="1" dirty="0">
                <a:latin typeface="AvenirNext LT Pro Bold" panose="020B0804020202020204" pitchFamily="34" charset="0"/>
              </a:rPr>
              <a:t> </a:t>
            </a:r>
            <a:r>
              <a:rPr lang="en-US" sz="3600" b="1" dirty="0">
                <a:solidFill>
                  <a:srgbClr val="2A4091"/>
                </a:solidFill>
                <a:latin typeface="AvenirNext LT Pro Bold" panose="020B0804020202020204" pitchFamily="34" charset="0"/>
              </a:rPr>
              <a:t>THE</a:t>
            </a:r>
            <a:r>
              <a:rPr lang="en-US" sz="3600" b="1" dirty="0">
                <a:latin typeface="AvenirNext LT Pro Bold" panose="020B0804020202020204" pitchFamily="34" charset="0"/>
              </a:rPr>
              <a:t> </a:t>
            </a:r>
            <a:r>
              <a:rPr lang="en-US" sz="3600" b="1" dirty="0">
                <a:solidFill>
                  <a:srgbClr val="26A9DE"/>
                </a:solidFill>
                <a:latin typeface="AvenirNext LT Pro Bold" panose="020B0804020202020204" pitchFamily="34" charset="0"/>
              </a:rPr>
              <a:t>WAVES</a:t>
            </a:r>
          </a:p>
          <a:p>
            <a:r>
              <a:rPr lang="en-US" sz="2000" b="0" i="0" dirty="0">
                <a:solidFill>
                  <a:srgbClr val="26A9DE"/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rPr>
              <a:t>world conference on floating solutions</a:t>
            </a:r>
          </a:p>
        </p:txBody>
      </p:sp>
      <p:pic>
        <p:nvPicPr>
          <p:cNvPr id="12" name="Picture 2" descr="G:\W2001 WCFS2020\Images\PAVINGTHEWAVES (1)-1.jpg">
            <a:extLst>
              <a:ext uri="{FF2B5EF4-FFF2-40B4-BE49-F238E27FC236}">
                <a16:creationId xmlns:a16="http://schemas.microsoft.com/office/drawing/2014/main" id="{7B44CEDD-F456-46FF-96D0-AFED1B340A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l="7875" r="13376" b="24275"/>
          <a:stretch>
            <a:fillRect/>
          </a:stretch>
        </p:blipFill>
        <p:spPr bwMode="auto">
          <a:xfrm>
            <a:off x="1277888" y="449669"/>
            <a:ext cx="1008112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6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AAD2"/>
                </a:solidFill>
                <a:latin typeface="AvenirNext LT Pro Bold" panose="020B08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4pPr>
            <a:lvl5pPr>
              <a:defRPr sz="1800" b="1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AAD2"/>
                </a:solidFill>
                <a:latin typeface="AvenirNext LT Pro Bold" panose="020B08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  <a:latin typeface="Open Sans regular" panose="020B0606030504020204" pitchFamily="34" charset="0"/>
                <a:ea typeface="Open Sans regular" panose="020B0606030504020204" pitchFamily="34" charset="0"/>
                <a:cs typeface="Open Sans regular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297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AAD2"/>
                </a:solidFill>
                <a:latin typeface="AvenirNext LT Pro Bold" panose="020B08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7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FB897-D121-4B2B-B2D8-6C7E141924C4}" type="datetimeFigureOut">
              <a:rPr lang="nl-NL" smtClean="0"/>
              <a:pPr/>
              <a:t>17-4-2020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0EB26-8579-4B13-B5FF-F9429A74F90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0" y="6160810"/>
            <a:ext cx="9144000" cy="728994"/>
          </a:xfrm>
          <a:prstGeom prst="rect">
            <a:avLst/>
          </a:prstGeom>
          <a:solidFill>
            <a:srgbClr val="323F42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G:\W2001 WCFS2020\Images\wcfs logo with text-02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256"/>
          <a:stretch/>
        </p:blipFill>
        <p:spPr bwMode="auto">
          <a:xfrm>
            <a:off x="6400156" y="6126079"/>
            <a:ext cx="2376264" cy="798455"/>
          </a:xfrm>
          <a:prstGeom prst="rect">
            <a:avLst/>
          </a:prstGeom>
          <a:noFill/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53C0A7BE-0AC5-4787-99BA-2827EA9798CC}"/>
              </a:ext>
            </a:extLst>
          </p:cNvPr>
          <p:cNvSpPr txBox="1">
            <a:spLocks/>
          </p:cNvSpPr>
          <p:nvPr userDrawn="1"/>
        </p:nvSpPr>
        <p:spPr>
          <a:xfrm>
            <a:off x="1763688" y="479696"/>
            <a:ext cx="7560848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AD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00" b="0" i="0" dirty="0">
              <a:latin typeface="Museo Sans 500" panose="02000000000000000000" pitchFamily="50" charset="0"/>
            </a:endParaRPr>
          </a:p>
        </p:txBody>
      </p:sp>
      <p:pic>
        <p:nvPicPr>
          <p:cNvPr id="11" name="Picture 2" descr="G:\W2001 WCFS2020\Images\wcfs logo with text-02.png">
            <a:extLst>
              <a:ext uri="{FF2B5EF4-FFF2-40B4-BE49-F238E27FC236}">
                <a16:creationId xmlns:a16="http://schemas.microsoft.com/office/drawing/2014/main" id="{F94C5BD0-1409-47FC-916E-DA51E690B3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26" r="77541"/>
          <a:stretch/>
        </p:blipFill>
        <p:spPr bwMode="auto">
          <a:xfrm>
            <a:off x="5908812" y="6262226"/>
            <a:ext cx="465149" cy="595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1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AAD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4584D3">
              <a:lumMod val="50000"/>
            </a:srgbClr>
          </a:solidFill>
          <a:effectLst/>
          <a:uLnTx/>
          <a:uFillTx/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4584D3">
              <a:lumMod val="50000"/>
            </a:srgbClr>
          </a:solidFill>
          <a:effectLst/>
          <a:uLnTx/>
          <a:uFillTx/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4584D3">
              <a:lumMod val="50000"/>
            </a:srgbClr>
          </a:solidFill>
          <a:effectLst/>
          <a:uLnTx/>
          <a:uFillTx/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4584D3">
              <a:lumMod val="50000"/>
            </a:srgbClr>
          </a:solidFill>
          <a:effectLst/>
          <a:uLnTx/>
          <a:uFillTx/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0" lang="nl-NL" sz="2400" b="0" i="0" u="none" strike="noStrike" kern="1200" cap="none" spc="0" normalizeH="0" baseline="0" noProof="0">
          <a:ln>
            <a:noFill/>
          </a:ln>
          <a:solidFill>
            <a:srgbClr val="4584D3">
              <a:lumMod val="50000"/>
            </a:srgbClr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ndertitel 20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280920" cy="504056"/>
          </a:xfrm>
        </p:spPr>
        <p:txBody>
          <a:bodyPr/>
          <a:lstStyle/>
          <a:p>
            <a:endParaRPr lang="nl-NL" dirty="0">
              <a:latin typeface="AvenirNext LT Pro Bold" panose="020B0804020202020204" pitchFamily="34" charset="0"/>
            </a:endParaRP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1"/>
          </p:nvPr>
        </p:nvSpPr>
        <p:spPr>
          <a:xfrm>
            <a:off x="395536" y="5085184"/>
            <a:ext cx="8280920" cy="432048"/>
          </a:xfrm>
        </p:spPr>
        <p:txBody>
          <a:bodyPr/>
          <a:lstStyle/>
          <a:p>
            <a:endParaRPr lang="nl-NL" dirty="0">
              <a:latin typeface="AvenirNext LT Pro Bold" panose="020B08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98782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48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EB9639-44DA-4A00-903B-8BF96FF2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DA7E-D8C2-4F35-8862-091CD10C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976F-292E-4B72-B0F9-995CAE48B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0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AvenirNext LT Pro Bold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04785A63E5FA498857EA1B194470BF" ma:contentTypeVersion="10" ma:contentTypeDescription="Create a new document." ma:contentTypeScope="" ma:versionID="a82f9927c59cd710b543ebf3bec67434">
  <xsd:schema xmlns:xsd="http://www.w3.org/2001/XMLSchema" xmlns:xs="http://www.w3.org/2001/XMLSchema" xmlns:p="http://schemas.microsoft.com/office/2006/metadata/properties" xmlns:ns2="244f4095-d210-4d7e-a6b1-2f03efd70259" targetNamespace="http://schemas.microsoft.com/office/2006/metadata/properties" ma:root="true" ma:fieldsID="7b487959a3af04f3777ced7fd1e8bdcc" ns2:_="">
    <xsd:import namespace="244f4095-d210-4d7e-a6b1-2f03efd702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4095-d210-4d7e-a6b1-2f03efd70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C0A0AE-8684-4AB8-9309-FFB540D9FDD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78D17D-04BF-4DED-A408-9D36E644A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86DDF4-225E-451A-9F19-D452EAF16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f4095-d210-4d7e-a6b1-2f03efd70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Museo Sans 500</vt:lpstr>
      <vt:lpstr>AvenirNext LT Pro Bold</vt:lpstr>
      <vt:lpstr>Calibri</vt:lpstr>
      <vt:lpstr>Open Sans regular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Murtinu-van Schagen - 3mE</dc:creator>
  <cp:lastModifiedBy>David Kirkwood</cp:lastModifiedBy>
  <cp:revision>154</cp:revision>
  <dcterms:created xsi:type="dcterms:W3CDTF">2017-11-02T10:50:22Z</dcterms:created>
  <dcterms:modified xsi:type="dcterms:W3CDTF">2020-04-17T13:41:31Z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0x010100BE04785A63E5FA498857EA1B194470BF</vt:lpwstr>
  </property>
</Properties>
</file>